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alant"/>
      <p:regular r:id="rId13"/>
      <p:bold r:id="rId14"/>
    </p:embeddedFont>
    <p:embeddedFont>
      <p:font typeface="Inter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alant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regular.fntdata"/><Relationship Id="rId14" Type="http://schemas.openxmlformats.org/officeDocument/2006/relationships/font" Target="fonts/Halant-bold.fntdata"/><Relationship Id="rId17" Type="http://schemas.openxmlformats.org/officeDocument/2006/relationships/font" Target="fonts/Inter-italic.fntdata"/><Relationship Id="rId16" Type="http://schemas.openxmlformats.org/officeDocument/2006/relationships/font" Target="fonts/Inter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Inter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cf609bfc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2cf609bfc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2cf609bfcb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2cf609bfcb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2cf609bfcb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2cf609bfcb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2cf609bfcb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2cf609bfcb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2cf609bfcb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2cf609bfcb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2cf609bfcb_0_2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2cf609bfcb_0_2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2cf609bfcb_0_2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32cf609bfcb_0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slide" Target="/ppt/slides/slide2.xml"/><Relationship Id="rId5" Type="http://schemas.openxmlformats.org/officeDocument/2006/relationships/slide" Target="/ppt/slides/slide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slide" Target="/ppt/slides/slide4.xml"/><Relationship Id="rId5" Type="http://schemas.openxmlformats.org/officeDocument/2006/relationships/slide" Target="/ppt/slides/slide3.xml"/><Relationship Id="rId6" Type="http://schemas.openxmlformats.org/officeDocument/2006/relationships/slide" Target="/ppt/slides/slide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Relationship Id="rId4" Type="http://schemas.openxmlformats.org/officeDocument/2006/relationships/slide" Target="/ppt/slides/slide2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Relationship Id="rId4" Type="http://schemas.openxmlformats.org/officeDocument/2006/relationships/slide" Target="/ppt/slides/slide2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Relationship Id="rId4" Type="http://schemas.openxmlformats.org/officeDocument/2006/relationships/slide" Target="/ppt/slides/slide7.xml"/><Relationship Id="rId5" Type="http://schemas.openxmlformats.org/officeDocument/2006/relationships/slide" Target="/ppt/slides/slide6.xml"/><Relationship Id="rId6" Type="http://schemas.openxmlformats.org/officeDocument/2006/relationships/slide" Target="/ppt/slides/slide1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Relationship Id="rId4" Type="http://schemas.openxmlformats.org/officeDocument/2006/relationships/slide" Target="/ppt/slides/slide5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Relationship Id="rId4" Type="http://schemas.openxmlformats.org/officeDocument/2006/relationships/slide" Target="/ppt/slides/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>
            <a:hlinkClick action="ppaction://hlinksldjump" r:id="rId4"/>
          </p:cNvPr>
          <p:cNvSpPr/>
          <p:nvPr/>
        </p:nvSpPr>
        <p:spPr>
          <a:xfrm>
            <a:off x="1807550" y="1321500"/>
            <a:ext cx="634800" cy="19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>
            <a:hlinkClick action="ppaction://hlinksldjump" r:id="rId5"/>
          </p:cNvPr>
          <p:cNvSpPr/>
          <p:nvPr/>
        </p:nvSpPr>
        <p:spPr>
          <a:xfrm>
            <a:off x="6617375" y="1321500"/>
            <a:ext cx="634800" cy="19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3183750" y="201300"/>
            <a:ext cx="27372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Write Name of Your Museum Here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/>
          <p:nvPr/>
        </p:nvSpPr>
        <p:spPr>
          <a:xfrm>
            <a:off x="4176225" y="1811750"/>
            <a:ext cx="743100" cy="6450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3">
            <a:hlinkClick/>
          </p:cNvPr>
          <p:cNvSpPr txBox="1"/>
          <p:nvPr/>
        </p:nvSpPr>
        <p:spPr>
          <a:xfrm rot="5400000">
            <a:off x="6323025" y="2670949"/>
            <a:ext cx="9054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highlight>
                  <a:srgbClr val="B7B7B7"/>
                </a:highlight>
              </a:rPr>
              <a:t>TWO</a:t>
            </a:r>
            <a:endParaRPr b="1" sz="1900">
              <a:highlight>
                <a:srgbClr val="B7B7B7"/>
              </a:highlight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2082750" y="4073900"/>
            <a:ext cx="4978500" cy="7707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Museum Theme: 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Name(s):						Class: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0" name="Google Shape;60;p13"/>
          <p:cNvSpPr/>
          <p:nvPr/>
        </p:nvSpPr>
        <p:spPr>
          <a:xfrm>
            <a:off x="3121200" y="1658600"/>
            <a:ext cx="279900" cy="1061700"/>
          </a:xfrm>
          <a:prstGeom prst="rect">
            <a:avLst/>
          </a:prstGeom>
          <a:solidFill>
            <a:srgbClr val="BAB9B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3"/>
          <p:cNvSpPr/>
          <p:nvPr/>
        </p:nvSpPr>
        <p:spPr>
          <a:xfrm>
            <a:off x="5628400" y="1658600"/>
            <a:ext cx="279900" cy="1061700"/>
          </a:xfrm>
          <a:prstGeom prst="rect">
            <a:avLst/>
          </a:prstGeom>
          <a:solidFill>
            <a:srgbClr val="BAB9B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>
            <a:hlinkClick action="ppaction://hlinksldjump" r:id="rId4"/>
          </p:cNvPr>
          <p:cNvSpPr/>
          <p:nvPr/>
        </p:nvSpPr>
        <p:spPr>
          <a:xfrm>
            <a:off x="6787225" y="416825"/>
            <a:ext cx="2123400" cy="280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4">
            <a:hlinkClick action="ppaction://hlinksldjump" r:id="rId5"/>
          </p:cNvPr>
          <p:cNvSpPr/>
          <p:nvPr/>
        </p:nvSpPr>
        <p:spPr>
          <a:xfrm>
            <a:off x="3476200" y="1274075"/>
            <a:ext cx="3059400" cy="164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4"/>
          <p:cNvSpPr txBox="1"/>
          <p:nvPr/>
        </p:nvSpPr>
        <p:spPr>
          <a:xfrm>
            <a:off x="951625" y="416825"/>
            <a:ext cx="40425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TITLE: ROOM 1</a:t>
            </a:r>
            <a:endParaRPr sz="2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432550" y="1966175"/>
            <a:ext cx="2280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Question to engage the audience about topic</a:t>
            </a:r>
            <a:endParaRPr sz="13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3806500" y="1525750"/>
            <a:ext cx="24537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 related to panel 1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3806500" y="2328000"/>
            <a:ext cx="24537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Title of Panel 1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6834400" y="10725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 related to panel 2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3" name="Google Shape;73;p14"/>
          <p:cNvSpPr txBox="1"/>
          <p:nvPr/>
        </p:nvSpPr>
        <p:spPr>
          <a:xfrm>
            <a:off x="6834400" y="26848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Title of Panel 2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4" name="Google Shape;74;p14">
            <a:hlinkClick action="ppaction://hlinksldjump" r:id="rId6"/>
          </p:cNvPr>
          <p:cNvSpPr/>
          <p:nvPr/>
        </p:nvSpPr>
        <p:spPr>
          <a:xfrm>
            <a:off x="6834400" y="3932325"/>
            <a:ext cx="2123400" cy="103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4"/>
          <p:cNvSpPr txBox="1"/>
          <p:nvPr/>
        </p:nvSpPr>
        <p:spPr>
          <a:xfrm>
            <a:off x="6999575" y="4270525"/>
            <a:ext cx="15966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Back to Museum</a:t>
            </a:r>
            <a:endParaRPr b="1"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359500" y="4609800"/>
            <a:ext cx="3840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Sources:</a:t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/>
          <p:nvPr/>
        </p:nvSpPr>
        <p:spPr>
          <a:xfrm>
            <a:off x="120400" y="188750"/>
            <a:ext cx="40425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TITLE: PANEL 1</a:t>
            </a:r>
            <a:endParaRPr sz="2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2" name="Google Shape;82;p15"/>
          <p:cNvSpPr txBox="1"/>
          <p:nvPr/>
        </p:nvSpPr>
        <p:spPr>
          <a:xfrm>
            <a:off x="173000" y="833650"/>
            <a:ext cx="3633600" cy="14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Summary of the person/ event/ idea of panel 1 (4-5 sentences)</a:t>
            </a:r>
            <a:endParaRPr sz="11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3" name="Google Shape;83;p15"/>
          <p:cNvSpPr txBox="1"/>
          <p:nvPr/>
        </p:nvSpPr>
        <p:spPr>
          <a:xfrm>
            <a:off x="3979300" y="1525750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4" name="Google Shape;84;p15"/>
          <p:cNvSpPr txBox="1"/>
          <p:nvPr/>
        </p:nvSpPr>
        <p:spPr>
          <a:xfrm>
            <a:off x="6834400" y="10725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Quote from a primary and/or secondary source</a:t>
            </a:r>
            <a:endParaRPr sz="12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5" name="Google Shape;85;p15"/>
          <p:cNvSpPr txBox="1"/>
          <p:nvPr/>
        </p:nvSpPr>
        <p:spPr>
          <a:xfrm>
            <a:off x="922925" y="2975825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" name="Google Shape;86;p15"/>
          <p:cNvSpPr txBox="1"/>
          <p:nvPr/>
        </p:nvSpPr>
        <p:spPr>
          <a:xfrm>
            <a:off x="3782900" y="3657075"/>
            <a:ext cx="26739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Captions for the two images</a:t>
            </a:r>
            <a:endParaRPr sz="1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7" name="Google Shape;87;p15">
            <a:hlinkClick action="ppaction://hlinksldjump" r:id="rId4"/>
          </p:cNvPr>
          <p:cNvSpPr/>
          <p:nvPr/>
        </p:nvSpPr>
        <p:spPr>
          <a:xfrm>
            <a:off x="6834400" y="3932325"/>
            <a:ext cx="2123400" cy="103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5"/>
          <p:cNvSpPr txBox="1"/>
          <p:nvPr/>
        </p:nvSpPr>
        <p:spPr>
          <a:xfrm>
            <a:off x="6999575" y="4270525"/>
            <a:ext cx="15966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Back to Room 1</a:t>
            </a:r>
            <a:endParaRPr b="1"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9" name="Google Shape;89;p15"/>
          <p:cNvSpPr txBox="1"/>
          <p:nvPr/>
        </p:nvSpPr>
        <p:spPr>
          <a:xfrm>
            <a:off x="359500" y="4609800"/>
            <a:ext cx="3840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Sources:</a:t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6"/>
          <p:cNvSpPr txBox="1"/>
          <p:nvPr/>
        </p:nvSpPr>
        <p:spPr>
          <a:xfrm>
            <a:off x="120400" y="188750"/>
            <a:ext cx="40425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TITLE: PANEL 2</a:t>
            </a:r>
            <a:endParaRPr sz="2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5" name="Google Shape;95;p16"/>
          <p:cNvSpPr txBox="1"/>
          <p:nvPr/>
        </p:nvSpPr>
        <p:spPr>
          <a:xfrm>
            <a:off x="173000" y="833650"/>
            <a:ext cx="3633600" cy="14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Summary of the person/ event/ idea of panel 2 (4-5 sentences)</a:t>
            </a:r>
            <a:endParaRPr sz="11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6" name="Google Shape;96;p16"/>
          <p:cNvSpPr txBox="1"/>
          <p:nvPr/>
        </p:nvSpPr>
        <p:spPr>
          <a:xfrm>
            <a:off x="3979300" y="1525750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7" name="Google Shape;97;p16"/>
          <p:cNvSpPr txBox="1"/>
          <p:nvPr/>
        </p:nvSpPr>
        <p:spPr>
          <a:xfrm>
            <a:off x="6834400" y="10725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Quote from a primary and/or secondary source</a:t>
            </a:r>
            <a:endParaRPr sz="12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8" name="Google Shape;98;p16"/>
          <p:cNvSpPr txBox="1"/>
          <p:nvPr/>
        </p:nvSpPr>
        <p:spPr>
          <a:xfrm>
            <a:off x="922925" y="2975825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9" name="Google Shape;99;p16"/>
          <p:cNvSpPr txBox="1"/>
          <p:nvPr/>
        </p:nvSpPr>
        <p:spPr>
          <a:xfrm>
            <a:off x="3782900" y="3657075"/>
            <a:ext cx="26739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Captions for the two images</a:t>
            </a:r>
            <a:endParaRPr sz="1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0" name="Google Shape;100;p16">
            <a:hlinkClick action="ppaction://hlinksldjump" r:id="rId4"/>
          </p:cNvPr>
          <p:cNvSpPr/>
          <p:nvPr/>
        </p:nvSpPr>
        <p:spPr>
          <a:xfrm>
            <a:off x="6834400" y="3932325"/>
            <a:ext cx="2123400" cy="103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6"/>
          <p:cNvSpPr txBox="1"/>
          <p:nvPr/>
        </p:nvSpPr>
        <p:spPr>
          <a:xfrm>
            <a:off x="6999575" y="4270525"/>
            <a:ext cx="15966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Back to Room 1</a:t>
            </a:r>
            <a:endParaRPr b="1"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2" name="Google Shape;102;p16"/>
          <p:cNvSpPr txBox="1"/>
          <p:nvPr/>
        </p:nvSpPr>
        <p:spPr>
          <a:xfrm>
            <a:off x="359500" y="4609800"/>
            <a:ext cx="3840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Sources:</a:t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>
            <a:hlinkClick action="ppaction://hlinksldjump" r:id="rId4"/>
          </p:cNvPr>
          <p:cNvSpPr/>
          <p:nvPr/>
        </p:nvSpPr>
        <p:spPr>
          <a:xfrm>
            <a:off x="6787225" y="416825"/>
            <a:ext cx="2123400" cy="280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7">
            <a:hlinkClick action="ppaction://hlinksldjump" r:id="rId5"/>
          </p:cNvPr>
          <p:cNvSpPr/>
          <p:nvPr/>
        </p:nvSpPr>
        <p:spPr>
          <a:xfrm>
            <a:off x="3476200" y="1274075"/>
            <a:ext cx="3059400" cy="164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7"/>
          <p:cNvSpPr txBox="1"/>
          <p:nvPr/>
        </p:nvSpPr>
        <p:spPr>
          <a:xfrm>
            <a:off x="951625" y="416825"/>
            <a:ext cx="40425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TITLE: ROOM 2</a:t>
            </a:r>
            <a:endParaRPr sz="2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0" name="Google Shape;110;p17"/>
          <p:cNvSpPr txBox="1"/>
          <p:nvPr/>
        </p:nvSpPr>
        <p:spPr>
          <a:xfrm>
            <a:off x="432550" y="1966175"/>
            <a:ext cx="2280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Question to engage the audience about topic</a:t>
            </a:r>
            <a:endParaRPr sz="13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1" name="Google Shape;111;p17"/>
          <p:cNvSpPr txBox="1"/>
          <p:nvPr/>
        </p:nvSpPr>
        <p:spPr>
          <a:xfrm>
            <a:off x="3806500" y="1525750"/>
            <a:ext cx="24537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 related to panel 1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2" name="Google Shape;112;p17"/>
          <p:cNvSpPr txBox="1"/>
          <p:nvPr/>
        </p:nvSpPr>
        <p:spPr>
          <a:xfrm>
            <a:off x="3806500" y="2328000"/>
            <a:ext cx="24537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Title of Panel 1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17"/>
          <p:cNvSpPr txBox="1"/>
          <p:nvPr/>
        </p:nvSpPr>
        <p:spPr>
          <a:xfrm>
            <a:off x="6834400" y="10725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 related to panel 2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4" name="Google Shape;114;p17"/>
          <p:cNvSpPr txBox="1"/>
          <p:nvPr/>
        </p:nvSpPr>
        <p:spPr>
          <a:xfrm>
            <a:off x="6834400" y="26848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Title of Panel 2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5" name="Google Shape;115;p17">
            <a:hlinkClick action="ppaction://hlinksldjump" r:id="rId6"/>
          </p:cNvPr>
          <p:cNvSpPr/>
          <p:nvPr/>
        </p:nvSpPr>
        <p:spPr>
          <a:xfrm>
            <a:off x="6834400" y="3932325"/>
            <a:ext cx="2123400" cy="103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7"/>
          <p:cNvSpPr txBox="1"/>
          <p:nvPr/>
        </p:nvSpPr>
        <p:spPr>
          <a:xfrm>
            <a:off x="6999575" y="4270525"/>
            <a:ext cx="15966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Back to Museum</a:t>
            </a:r>
            <a:endParaRPr b="1"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7" name="Google Shape;117;p17"/>
          <p:cNvSpPr txBox="1"/>
          <p:nvPr/>
        </p:nvSpPr>
        <p:spPr>
          <a:xfrm>
            <a:off x="359500" y="4609800"/>
            <a:ext cx="3840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Sources:</a:t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/>
          <p:nvPr/>
        </p:nvSpPr>
        <p:spPr>
          <a:xfrm>
            <a:off x="120400" y="188750"/>
            <a:ext cx="40425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TITLE: PANEL 1</a:t>
            </a:r>
            <a:endParaRPr sz="2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3" name="Google Shape;123;p18"/>
          <p:cNvSpPr txBox="1"/>
          <p:nvPr/>
        </p:nvSpPr>
        <p:spPr>
          <a:xfrm>
            <a:off x="173000" y="833650"/>
            <a:ext cx="3633600" cy="14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Summary of the person/ event/ idea of panel 1 (4-5 sentences)</a:t>
            </a:r>
            <a:endParaRPr sz="11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4" name="Google Shape;124;p18"/>
          <p:cNvSpPr txBox="1"/>
          <p:nvPr/>
        </p:nvSpPr>
        <p:spPr>
          <a:xfrm>
            <a:off x="3979300" y="1525750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5" name="Google Shape;125;p18"/>
          <p:cNvSpPr txBox="1"/>
          <p:nvPr/>
        </p:nvSpPr>
        <p:spPr>
          <a:xfrm>
            <a:off x="6834400" y="10725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Quote from a primary and/or secondary source</a:t>
            </a:r>
            <a:endParaRPr sz="12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6" name="Google Shape;126;p18"/>
          <p:cNvSpPr txBox="1"/>
          <p:nvPr/>
        </p:nvSpPr>
        <p:spPr>
          <a:xfrm>
            <a:off x="922925" y="2975825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7" name="Google Shape;127;p18"/>
          <p:cNvSpPr txBox="1"/>
          <p:nvPr/>
        </p:nvSpPr>
        <p:spPr>
          <a:xfrm>
            <a:off x="3782900" y="3657075"/>
            <a:ext cx="26739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Captions for the two images</a:t>
            </a:r>
            <a:endParaRPr sz="1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8" name="Google Shape;128;p18">
            <a:hlinkClick action="ppaction://hlinksldjump" r:id="rId4"/>
          </p:cNvPr>
          <p:cNvSpPr/>
          <p:nvPr/>
        </p:nvSpPr>
        <p:spPr>
          <a:xfrm>
            <a:off x="6834400" y="3932325"/>
            <a:ext cx="2123400" cy="103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8"/>
          <p:cNvSpPr txBox="1"/>
          <p:nvPr/>
        </p:nvSpPr>
        <p:spPr>
          <a:xfrm>
            <a:off x="6999575" y="4270525"/>
            <a:ext cx="15966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Back to Room 2</a:t>
            </a:r>
            <a:endParaRPr b="1"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0" name="Google Shape;130;p18"/>
          <p:cNvSpPr txBox="1"/>
          <p:nvPr/>
        </p:nvSpPr>
        <p:spPr>
          <a:xfrm>
            <a:off x="359500" y="4609800"/>
            <a:ext cx="3840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Sources:</a:t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 txBox="1"/>
          <p:nvPr/>
        </p:nvSpPr>
        <p:spPr>
          <a:xfrm>
            <a:off x="120400" y="188750"/>
            <a:ext cx="40425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TITLE: PANEL 2</a:t>
            </a:r>
            <a:endParaRPr sz="2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6" name="Google Shape;136;p19"/>
          <p:cNvSpPr txBox="1"/>
          <p:nvPr/>
        </p:nvSpPr>
        <p:spPr>
          <a:xfrm>
            <a:off x="173000" y="833650"/>
            <a:ext cx="3633600" cy="14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Summary of the person/ event/ idea of panel 2 (4-5 sentences)</a:t>
            </a:r>
            <a:endParaRPr sz="11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7" name="Google Shape;137;p19"/>
          <p:cNvSpPr txBox="1"/>
          <p:nvPr/>
        </p:nvSpPr>
        <p:spPr>
          <a:xfrm>
            <a:off x="3979300" y="1525750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8" name="Google Shape;138;p19"/>
          <p:cNvSpPr txBox="1"/>
          <p:nvPr/>
        </p:nvSpPr>
        <p:spPr>
          <a:xfrm>
            <a:off x="6834400" y="1072575"/>
            <a:ext cx="20370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Quote from a primary and/or secondary source</a:t>
            </a:r>
            <a:endParaRPr sz="12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9" name="Google Shape;139;p19"/>
          <p:cNvSpPr txBox="1"/>
          <p:nvPr/>
        </p:nvSpPr>
        <p:spPr>
          <a:xfrm>
            <a:off x="922925" y="2975825"/>
            <a:ext cx="2131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Image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0" name="Google Shape;140;p19"/>
          <p:cNvSpPr txBox="1"/>
          <p:nvPr/>
        </p:nvSpPr>
        <p:spPr>
          <a:xfrm>
            <a:off x="3782900" y="3657075"/>
            <a:ext cx="26739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Captions for the two images</a:t>
            </a:r>
            <a:endParaRPr sz="10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1" name="Google Shape;141;p19">
            <a:hlinkClick action="ppaction://hlinksldjump" r:id="rId4"/>
          </p:cNvPr>
          <p:cNvSpPr/>
          <p:nvPr/>
        </p:nvSpPr>
        <p:spPr>
          <a:xfrm>
            <a:off x="6834400" y="3932325"/>
            <a:ext cx="2123400" cy="103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9"/>
          <p:cNvSpPr txBox="1"/>
          <p:nvPr/>
        </p:nvSpPr>
        <p:spPr>
          <a:xfrm>
            <a:off x="6999575" y="4270525"/>
            <a:ext cx="1596600" cy="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Back to Room 2</a:t>
            </a:r>
            <a:endParaRPr b="1"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3" name="Google Shape;143;p19"/>
          <p:cNvSpPr txBox="1"/>
          <p:nvPr/>
        </p:nvSpPr>
        <p:spPr>
          <a:xfrm>
            <a:off x="359500" y="4609800"/>
            <a:ext cx="3840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Sources:</a:t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